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hBY1JyYbcJCXV/dUlTt1rZnNn9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87ef681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187ef681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903050"/>
            <a:ext cx="700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Choosing the best K for 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Choosing the best K.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46450" y="8047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693000" y="12525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model depends heavily on the values of K.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K has to be provided beforehand.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know beforehand which is the value for which K value we will obtain the best performance.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are forced to try several ones and select the one which gives us the best performance.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Typically, the performance of the model is plotted against the K. The final value is selected as the one for after which there are no significant improvements (Elbow method)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87ef68165_0_0"/>
          <p:cNvSpPr txBox="1"/>
          <p:nvPr/>
        </p:nvSpPr>
        <p:spPr>
          <a:xfrm>
            <a:off x="546450" y="8047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CHOOSING THE BEST 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1187ef6816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1187ef6816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1665875"/>
            <a:ext cx="37052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187ef68165_0_0"/>
          <p:cNvSpPr/>
          <p:nvPr/>
        </p:nvSpPr>
        <p:spPr>
          <a:xfrm>
            <a:off x="3678225" y="3573525"/>
            <a:ext cx="314100" cy="343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